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7620000" cy="5715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Prompt Black" panose="00000A00000000000000" pitchFamily="2" charset="-34"/>
      <p:regular r:id="rId18"/>
      <p:bold r:id="rId19"/>
      <p:boldItalic r:id="rId20"/>
    </p:embeddedFont>
    <p:embeddedFont>
      <p:font typeface="Prompt Medium Bold" panose="020B0604020202020204" charset="-34"/>
      <p:regular r:id="rId21"/>
    </p:embeddedFont>
    <p:embeddedFont>
      <p:font typeface="Times Neue Roman" panose="020B0604020202020204" charset="0"/>
      <p:regular r:id="rId22"/>
    </p:embeddedFont>
    <p:embeddedFont>
      <p:font typeface="Times Neue Roman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29" d="100"/>
          <a:sy n="129" d="100"/>
        </p:scale>
        <p:origin x="1722" y="-2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0E4E6-4D73-494B-9F50-07948163025D}" type="datetimeFigureOut">
              <a:rPr lang="en-US" smtClean="0"/>
              <a:t>14-Sep-22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36B67-4A10-4B09-86BB-DA8CD3F032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548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E36B67-4A10-4B09-86BB-DA8CD3F032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19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14-Sep-22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l="5583" r="5583"/>
          <a:stretch>
            <a:fillRect/>
          </a:stretch>
        </p:blipFill>
        <p:spPr>
          <a:xfrm>
            <a:off x="0" y="0"/>
            <a:ext cx="7620000" cy="5715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82912" y="1327163"/>
            <a:ext cx="6254175" cy="487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6"/>
              </a:lnSpc>
            </a:pPr>
            <a:r>
              <a:rPr lang="en-US" sz="4041">
                <a:solidFill>
                  <a:srgbClr val="FAFFFE"/>
                </a:solidFill>
                <a:latin typeface="Prompt Black Bold"/>
              </a:rPr>
              <a:t>QUẢN LÝ SÂN BÓNG ĐÁ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44613" y="3009900"/>
            <a:ext cx="5730772" cy="419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4"/>
              </a:lnSpc>
              <a:spcBef>
                <a:spcPct val="0"/>
              </a:spcBef>
            </a:pP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Thành</a:t>
            </a:r>
            <a:r>
              <a:rPr lang="en-US" sz="2395" spc="35" dirty="0">
                <a:solidFill>
                  <a:srgbClr val="FFFFFF"/>
                </a:solidFill>
                <a:latin typeface="Prompt Medium Bold"/>
              </a:rPr>
              <a:t> </a:t>
            </a: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viên</a:t>
            </a:r>
            <a:r>
              <a:rPr lang="en-US" sz="2395" spc="35" dirty="0">
                <a:solidFill>
                  <a:srgbClr val="FFFFFF"/>
                </a:solidFill>
                <a:latin typeface="Prompt Medium Bold"/>
              </a:rPr>
              <a:t>: </a:t>
            </a: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Nguyễn</a:t>
            </a:r>
            <a:r>
              <a:rPr lang="en-US" sz="2395" spc="35" dirty="0">
                <a:solidFill>
                  <a:srgbClr val="FFFFFF"/>
                </a:solidFill>
                <a:latin typeface="Prompt Medium Bold"/>
              </a:rPr>
              <a:t> Trung </a:t>
            </a:r>
            <a:r>
              <a:rPr lang="en-US" sz="2395" spc="35" dirty="0" err="1">
                <a:solidFill>
                  <a:srgbClr val="FFFFFF"/>
                </a:solidFill>
                <a:latin typeface="Prompt Medium Bold"/>
              </a:rPr>
              <a:t>Thiện</a:t>
            </a:r>
            <a:endParaRPr lang="en-US" sz="2395" spc="35" dirty="0">
              <a:solidFill>
                <a:srgbClr val="FFFFFF"/>
              </a:solidFill>
              <a:latin typeface="Prompt Medium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>
                <a:solidFill>
                  <a:srgbClr val="FFFFFF"/>
                </a:solidFill>
                <a:latin typeface="Prompt Black"/>
              </a:rPr>
              <a:t>HƯỚNG MỞ RỘNG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9937" y="1229512"/>
            <a:ext cx="6477000" cy="2612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spcBef>
                <a:spcPct val="0"/>
              </a:spcBef>
              <a:buFont typeface="Arial"/>
              <a:buChar char="•"/>
            </a:pPr>
            <a:r>
              <a:rPr lang="en-US" sz="2513" spc="180">
                <a:solidFill>
                  <a:srgbClr val="FFFFFF"/>
                </a:solidFill>
                <a:latin typeface="Times Neue Roman Bold"/>
              </a:rPr>
              <a:t>Muốn cải tiến thêm tính năng gg map cho người dùng có thể tìm sân gần nơi mình ở.</a:t>
            </a:r>
          </a:p>
          <a:p>
            <a:pPr marL="542724" lvl="1" indent="-271362">
              <a:lnSpc>
                <a:spcPts val="3519"/>
              </a:lnSpc>
              <a:spcBef>
                <a:spcPct val="0"/>
              </a:spcBef>
              <a:buFont typeface="Arial"/>
              <a:buChar char="•"/>
            </a:pPr>
            <a:r>
              <a:rPr lang="en-US" sz="2513" spc="180">
                <a:solidFill>
                  <a:srgbClr val="FFFFFF"/>
                </a:solidFill>
                <a:latin typeface="Times Neue Roman Bold"/>
              </a:rPr>
              <a:t>Thêm bình luận đánh giá</a:t>
            </a:r>
          </a:p>
          <a:p>
            <a:pPr marL="542724" lvl="1" indent="-271362">
              <a:lnSpc>
                <a:spcPts val="3519"/>
              </a:lnSpc>
              <a:spcBef>
                <a:spcPct val="0"/>
              </a:spcBef>
              <a:buFont typeface="Arial"/>
              <a:buChar char="•"/>
            </a:pPr>
            <a:r>
              <a:rPr lang="en-US" sz="2513" spc="180">
                <a:solidFill>
                  <a:srgbClr val="FFFFFF"/>
                </a:solidFill>
                <a:latin typeface="Times Neue Roman Bold"/>
              </a:rPr>
              <a:t>Thêm dịch vụ</a:t>
            </a:r>
          </a:p>
          <a:p>
            <a:pPr>
              <a:lnSpc>
                <a:spcPts val="3519"/>
              </a:lnSpc>
              <a:spcBef>
                <a:spcPct val="0"/>
              </a:spcBef>
            </a:pPr>
            <a:endParaRPr lang="en-US" sz="2513" spc="18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6400" y="2247900"/>
            <a:ext cx="3979143" cy="766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79"/>
              </a:lnSpc>
              <a:spcBef>
                <a:spcPct val="0"/>
              </a:spcBef>
            </a:pPr>
            <a:r>
              <a:rPr lang="en-US" sz="4413" spc="317" dirty="0" err="1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Lời</a:t>
            </a:r>
            <a:r>
              <a:rPr lang="en-US" sz="4413" spc="317" dirty="0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 </a:t>
            </a:r>
            <a:r>
              <a:rPr lang="en-US" sz="4413" spc="317" dirty="0" err="1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cảm</a:t>
            </a:r>
            <a:r>
              <a:rPr lang="en-US" sz="4413" spc="317" dirty="0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 </a:t>
            </a:r>
            <a:r>
              <a:rPr lang="en-US" sz="4413" spc="317" dirty="0" err="1">
                <a:solidFill>
                  <a:srgbClr val="FAFFFE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ơn</a:t>
            </a:r>
            <a:endParaRPr lang="en-US" sz="4413" spc="317" dirty="0">
              <a:solidFill>
                <a:srgbClr val="FAFFFE"/>
              </a:solidFill>
              <a:latin typeface="Prompt Black" panose="00000A00000000000000" pitchFamily="2" charset="-34"/>
              <a:cs typeface="Prompt Black" panose="00000A00000000000000" pitchFamily="2" charset="-3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6B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14297" y="3730986"/>
            <a:ext cx="9448595" cy="435817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>
                <a:alpha val="19608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983054" y="456671"/>
            <a:ext cx="3653893" cy="40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5"/>
              </a:lnSpc>
            </a:pPr>
            <a:r>
              <a:rPr lang="en-US" sz="26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LÝ DO CHỌN ĐỀ TÀI</a:t>
            </a:r>
          </a:p>
        </p:txBody>
      </p:sp>
      <p:sp>
        <p:nvSpPr>
          <p:cNvPr id="5" name="AutoShape 5"/>
          <p:cNvSpPr/>
          <p:nvPr/>
        </p:nvSpPr>
        <p:spPr>
          <a:xfrm>
            <a:off x="365783" y="5257862"/>
            <a:ext cx="7112411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5454499" y="3808744"/>
            <a:ext cx="1316470" cy="85450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-164558" y="-302959"/>
            <a:ext cx="2376467" cy="1542543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305730" y="1669810"/>
            <a:ext cx="6704669" cy="1234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42724" lvl="1" indent="-271362">
              <a:lnSpc>
                <a:spcPts val="5102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Muốn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giải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quyết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vấn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đề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nhỏ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và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to</a:t>
            </a:r>
          </a:p>
          <a:p>
            <a:pPr marL="542724" lvl="1" indent="-271362">
              <a:lnSpc>
                <a:spcPts val="5102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Nắm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bắt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lịch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983054" y="332655"/>
            <a:ext cx="3653893" cy="364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CÔNG NGHỆ ÁP DỤNG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2486" y="1135814"/>
            <a:ext cx="5165229" cy="2671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PHP 7.2.0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Laravel 8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Javascript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ES6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MySQL 8.0.30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jQuery 3.6.0</a:t>
            </a:r>
          </a:p>
          <a:p>
            <a:pPr>
              <a:lnSpc>
                <a:spcPts val="3519"/>
              </a:lnSpc>
            </a:pP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/>
              </a:rPr>
              <a:t>ĐỐI TƯỢNG SỬ DỤNG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84512" y="1530496"/>
            <a:ext cx="3487488" cy="11360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28562" lvl="1" indent="-457200">
              <a:lnSpc>
                <a:spcPts val="4675"/>
              </a:lnSpc>
              <a:buFont typeface="Wingdings" panose="05000000000000000000" pitchFamily="2" charset="2"/>
              <a:buChar char="Ø"/>
            </a:pP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Khách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hàng</a:t>
            </a:r>
            <a:endParaRPr lang="en-US" sz="2513" b="1" spc="180" dirty="0">
              <a:solidFill>
                <a:srgbClr val="FFFFFF"/>
              </a:solidFill>
              <a:latin typeface="Times Neue Roman"/>
            </a:endParaRPr>
          </a:p>
          <a:p>
            <a:pPr marL="728562" lvl="1" indent="-457200">
              <a:lnSpc>
                <a:spcPts val="4675"/>
              </a:lnSpc>
              <a:buFont typeface="Wingdings" panose="05000000000000000000" pitchFamily="2" charset="2"/>
              <a:buChar char="Ø"/>
            </a:pP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Quản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trị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viên</a:t>
            </a:r>
            <a:endParaRPr lang="en-US" sz="2513" b="1" spc="180" dirty="0">
              <a:solidFill>
                <a:srgbClr val="FFFFFF"/>
              </a:solidFill>
              <a:latin typeface="Times Neue Roman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83054" y="332655"/>
            <a:ext cx="3653893" cy="724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CHỨC NĂNG TỪNG ĐỐI TƯỢNG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2400" y="1094570"/>
            <a:ext cx="4191000" cy="4175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28562" lvl="1" indent="-457200" algn="ctr">
              <a:lnSpc>
                <a:spcPts val="3519"/>
              </a:lnSpc>
              <a:buFont typeface="Wingdings" panose="05000000000000000000" pitchFamily="2" charset="2"/>
              <a:buChar char="Ø"/>
            </a:pPr>
            <a:r>
              <a:rPr lang="en-US" sz="2500" b="1" spc="180" dirty="0" err="1">
                <a:solidFill>
                  <a:srgbClr val="FFFFFF"/>
                </a:solidFill>
                <a:latin typeface="Times Neue Roman"/>
              </a:rPr>
              <a:t>Khách</a:t>
            </a:r>
            <a:r>
              <a:rPr lang="en-US" sz="2500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00" b="1" spc="180" dirty="0" err="1">
                <a:solidFill>
                  <a:srgbClr val="FFFFFF"/>
                </a:solidFill>
                <a:latin typeface="Times Neue Roman"/>
              </a:rPr>
              <a:t>hàng</a:t>
            </a:r>
            <a:r>
              <a:rPr lang="en-US" sz="2500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00" b="1" spc="180" dirty="0" err="1">
                <a:solidFill>
                  <a:srgbClr val="FFFFFF"/>
                </a:solidFill>
                <a:latin typeface="Times Neue Roman"/>
              </a:rPr>
              <a:t>hàng</a:t>
            </a:r>
            <a:endParaRPr lang="en-US" sz="2500" b="1" spc="180" dirty="0">
              <a:solidFill>
                <a:srgbClr val="FFFFFF"/>
              </a:solidFill>
              <a:latin typeface="Times Neue Roma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71600" y="1638300"/>
            <a:ext cx="3272433" cy="3112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Tìm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kiếm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Phân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trang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chi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tiết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mẫu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Đặt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83054" y="332655"/>
            <a:ext cx="3653893" cy="724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CHỨC NĂNG TỪNG ĐỐI TƯỢNG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71500" y="1198344"/>
            <a:ext cx="2525911" cy="42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 algn="ctr">
              <a:lnSpc>
                <a:spcPts val="3519"/>
              </a:lnSpc>
              <a:buFont typeface="Arial"/>
              <a:buChar char="•"/>
            </a:pP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Quản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trị</a:t>
            </a:r>
            <a:r>
              <a:rPr lang="en-US" sz="2513" b="1" spc="180" dirty="0">
                <a:solidFill>
                  <a:srgbClr val="FFFFFF"/>
                </a:solidFill>
                <a:latin typeface="Times Neue Roman"/>
              </a:rPr>
              <a:t> </a:t>
            </a:r>
            <a:r>
              <a:rPr lang="en-US" sz="2513" b="1" spc="180" dirty="0" err="1">
                <a:solidFill>
                  <a:srgbClr val="FFFFFF"/>
                </a:solidFill>
                <a:latin typeface="Times Neue Roman"/>
              </a:rPr>
              <a:t>viên</a:t>
            </a:r>
            <a:endParaRPr lang="en-US" sz="2513" b="1" spc="180" dirty="0">
              <a:solidFill>
                <a:srgbClr val="FFFFFF"/>
              </a:solidFill>
              <a:latin typeface="Times Neue Roma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79373" y="1725044"/>
            <a:ext cx="6740627" cy="3561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Quản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lí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Xem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lịch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các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đã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cho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thuê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trong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Thêm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nhanh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vào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Tìm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kiếm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phân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trang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Thêm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sửa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Tìm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kiếm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phân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trang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đơn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Duyệt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đơn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hủy</a:t>
            </a:r>
            <a:r>
              <a:rPr lang="en-US" sz="2300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300" spc="180" dirty="0" err="1">
                <a:solidFill>
                  <a:srgbClr val="FFFFFF"/>
                </a:solidFill>
                <a:latin typeface="Times Neue Roman Bold"/>
              </a:rPr>
              <a:t>đơn</a:t>
            </a:r>
            <a:endParaRPr lang="en-US" sz="2300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14297" y="3730986"/>
            <a:ext cx="9448595" cy="435817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>
                <a:alpha val="19608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983054" y="456671"/>
            <a:ext cx="3653893" cy="40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5"/>
              </a:lnSpc>
            </a:pPr>
            <a:r>
              <a:rPr lang="en-US" sz="2688" dirty="0">
                <a:solidFill>
                  <a:srgbClr val="FFFFFF"/>
                </a:solidFill>
                <a:latin typeface="Prompt Black" panose="00000A00000000000000" pitchFamily="2" charset="-34"/>
                <a:cs typeface="Prompt Black" panose="00000A00000000000000" pitchFamily="2" charset="-34"/>
              </a:rPr>
              <a:t>SƠ ĐỒ THỰC THỂ</a:t>
            </a:r>
          </a:p>
        </p:txBody>
      </p:sp>
      <p:sp>
        <p:nvSpPr>
          <p:cNvPr id="5" name="AutoShape 5"/>
          <p:cNvSpPr/>
          <p:nvPr/>
        </p:nvSpPr>
        <p:spPr>
          <a:xfrm>
            <a:off x="365783" y="5257862"/>
            <a:ext cx="7112411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-164558" y="-302959"/>
            <a:ext cx="2376467" cy="154254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07668" y="1084356"/>
            <a:ext cx="4029279" cy="3546287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802245">
            <a:off x="5674946" y="3845485"/>
            <a:ext cx="1316470" cy="854509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342C4D5-B9C8-7838-D234-29C03F21DC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273" y="888185"/>
            <a:ext cx="4800600" cy="42267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94834" y="1460046"/>
            <a:ext cx="4865224" cy="281615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>
                <a:solidFill>
                  <a:srgbClr val="FFFFFF"/>
                </a:solidFill>
                <a:latin typeface="Prompt Black"/>
              </a:rPr>
              <a:t>SƠ ĐỒ CƠ SỞ DỮ LIỆU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338887F-4759-8E9E-8954-3C4BE56E76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57" y="1283365"/>
            <a:ext cx="5641975" cy="32696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>
            <a:off x="-49446" y="-40576"/>
            <a:ext cx="2965132" cy="29587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1422" b="1634"/>
          <a:stretch>
            <a:fillRect/>
          </a:stretch>
        </p:blipFill>
        <p:spPr>
          <a:xfrm rot="-10800000">
            <a:off x="4694393" y="2796827"/>
            <a:ext cx="2965132" cy="295874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100499" y="402389"/>
            <a:ext cx="3653893" cy="35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7"/>
              </a:lnSpc>
            </a:pPr>
            <a:r>
              <a:rPr lang="en-US" sz="2488">
                <a:solidFill>
                  <a:srgbClr val="FFFFFF"/>
                </a:solidFill>
                <a:latin typeface="Prompt Black"/>
              </a:rPr>
              <a:t>KẾT LUẬN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0320" y="1054337"/>
            <a:ext cx="7171079" cy="35689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Nắm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kiến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thức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và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nghiệp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vụ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quản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lý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bóng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về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và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thời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gian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.</a:t>
            </a: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Kiểm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soát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doanh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của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,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sân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thuê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nhiều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nhất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,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khung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giờ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được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thuê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nhiều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nhất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(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theo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ngày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hoặc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tháng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).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theo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khu</a:t>
            </a:r>
            <a:r>
              <a:rPr lang="en-US" sz="2513" spc="180" dirty="0">
                <a:solidFill>
                  <a:srgbClr val="FFFFFF"/>
                </a:solidFill>
                <a:latin typeface="Times Neue Roman Bold"/>
              </a:rPr>
              <a:t> </a:t>
            </a:r>
            <a:r>
              <a:rPr lang="en-US" sz="2513" spc="180" dirty="0" err="1">
                <a:solidFill>
                  <a:srgbClr val="FFFFFF"/>
                </a:solidFill>
                <a:latin typeface="Times Neue Roman Bold"/>
              </a:rPr>
              <a:t>vực</a:t>
            </a: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  <a:p>
            <a:pPr marL="542724" lvl="1" indent="-271362">
              <a:lnSpc>
                <a:spcPts val="3519"/>
              </a:lnSpc>
              <a:buFont typeface="Arial"/>
              <a:buChar char="•"/>
            </a:pP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  <a:p>
            <a:pPr>
              <a:lnSpc>
                <a:spcPts val="3519"/>
              </a:lnSpc>
            </a:pPr>
            <a:endParaRPr lang="en-US" sz="2513" spc="180" dirty="0">
              <a:solidFill>
                <a:srgbClr val="FFFFFF"/>
              </a:solidFill>
              <a:latin typeface="Times Neue Roman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223</Words>
  <Application>Microsoft Office PowerPoint</Application>
  <PresentationFormat>Custom</PresentationFormat>
  <Paragraphs>43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Prompt Medium Bold</vt:lpstr>
      <vt:lpstr>Calibri</vt:lpstr>
      <vt:lpstr>Arial</vt:lpstr>
      <vt:lpstr>Times Neue Roman</vt:lpstr>
      <vt:lpstr>Prompt Black Bold</vt:lpstr>
      <vt:lpstr>Prompt Black</vt:lpstr>
      <vt:lpstr>Wingdings</vt:lpstr>
      <vt:lpstr>Times Neue Roman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Football Games</dc:title>
  <cp:lastModifiedBy>nguyen trung thien</cp:lastModifiedBy>
  <cp:revision>15</cp:revision>
  <dcterms:created xsi:type="dcterms:W3CDTF">2006-08-16T00:00:00Z</dcterms:created>
  <dcterms:modified xsi:type="dcterms:W3CDTF">2022-09-14T15:11:40Z</dcterms:modified>
  <dc:identifier>DAFL5P464_k</dc:identifier>
</cp:coreProperties>
</file>

<file path=docProps/thumbnail.jpeg>
</file>